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A2B5-8530-474B-B173-AE6DBBE20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C7484A-63C8-9519-C465-5787C1275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7C8BC-7C00-B305-8EAA-3F48BA51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3AD-28B1-4814-8EF4-904C8BCA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6FDBE-EB49-26C0-AAE0-7AB89367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0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FADB7-D31B-ACCF-D929-FFD68F92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2585A-40E8-2C75-8133-27D9FDCC3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EBFC6-B943-AE8A-E659-7EB5DE156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FADF-E70E-0A1C-93A4-9C1972E1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8A253-9B81-0D24-5BE3-C71DAC26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5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704AB-4DE3-A7B2-862E-E95A05C3CF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2BB76-6AF1-F5D4-E988-06C126809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82CF3-0A8A-6D64-B3A7-F7AC0A41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A86AF-B630-BF81-EE84-B44FD84D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3689E-1551-0923-15FB-49B89A76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1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DE6F5-ED88-D8F5-2DCD-5EE106F2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45482-F8DB-BA6E-CA1E-0761AA9E1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DE3F9-0DF7-F70E-7230-0F062643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4C9EC-D0FF-A094-84DE-63851B06F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34D57-4A78-236A-5B8E-339AAC92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A6896-1AC9-3D91-C496-53DA3D19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15984-881E-5860-786A-8CE071EB7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44491-53E5-8EF5-C633-A67F93B7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6C034-9CEF-E7E2-8350-2697F14E4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2E601-8CFF-264A-1520-7D9EEDFB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9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8E571-C86B-2A83-EA85-2A2956F85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7A8A8-C3DC-32FB-CC5A-99DCCCD40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2CD0A-2AEB-8808-377B-08F8893BF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04C9B-540C-898B-B2DD-A342AF08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28B62-0BE6-348E-E54C-1D50165D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4AF1E-77B6-334C-282D-19C38A68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4C76-0E35-5440-17AB-3631286B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43D86-5E48-117E-1F94-A47C158DC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AD885-7BE7-F9AA-0622-3ED27B388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8F4D74-4318-7130-3195-856FAC718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2DD7C-C5A4-65B5-7CBC-7F59E3758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4A550-FCED-C5B1-46D3-107EEDE0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4EE78-E726-3DDA-883C-03021E03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950CB-B66B-A1CD-091E-6809A5A2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1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7B862-9B98-5A07-1070-D526FD54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2A0C1-4084-6FC2-8140-229C4E55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57E70-0E37-DCC6-8A15-5223218E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55A3F-EE8C-7834-6651-6AC5F63EC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2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36AC9A-099E-99BE-06A8-A814D8D9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D24556-C5D4-F94A-AD76-30C4D2EA9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E108A-7C7E-018B-2D0D-810179D8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8304-161F-C94B-6879-B04D96B9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60984-7CE8-D9A6-2B51-208468D33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81C26-024C-66A5-1143-24C1AE29A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B5A5C-1398-3195-0DC3-1A2C7F98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CFDE3-D3E3-C65B-6236-753C4354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CC418-B9FC-5DDE-F3CE-6BBE552F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3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DCD13-0020-635C-74E2-6921FBAA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19018D-9F13-5F7B-9CB0-987EFDE27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379F6-E868-A0C0-7B24-5E1BE3840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25884-A236-46AC-733E-7838DEE8D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23249-F5CD-DED0-5E97-D03C9925D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A7668-5C39-EF0C-D2CA-1FE65ABA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89F42-7F1A-9F56-6572-8C5860AC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7E48B-621F-E9A8-02E2-EF75B2AC0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017EF-25A3-CFED-B4CF-0F7ED920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B7C7-A13E-402A-9DBC-64B489D142A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8CBCA-73C5-6F0F-AE5D-0F13E8DAA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67C7F-8E69-D7F2-5FA5-90C8AEF79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F9332-C8B0-40FF-AA52-B64278B9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2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E99B3-6F54-2388-3886-906690B096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D034-C497-E64C-D409-7B842148ED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8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Knapp</dc:creator>
  <cp:lastModifiedBy>David Knapp</cp:lastModifiedBy>
  <cp:revision>1</cp:revision>
  <dcterms:created xsi:type="dcterms:W3CDTF">2023-11-22T15:24:56Z</dcterms:created>
  <dcterms:modified xsi:type="dcterms:W3CDTF">2023-11-22T15:25:20Z</dcterms:modified>
</cp:coreProperties>
</file>